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872663"/>
  <p:defaultTextStyle>
    <a:defPPr>
      <a:defRPr lang="ru-RU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C4DB-7FDA-4B25-B863-DAACEB0E2F04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0CCF-E99A-4D69-83B7-5A6B22AC8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3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7C4DB-7FDA-4B25-B863-DAACEB0E2F04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80CCF-E99A-4D69-83B7-5A6B22AC8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27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04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70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71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95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57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37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97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34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86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71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50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98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56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1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61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8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85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97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15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43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21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130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Попова Алина Андреевна</dc:creator>
  <cp:lastModifiedBy>Бельмесов ОН</cp:lastModifiedBy>
  <cp:revision>1</cp:revision>
  <dcterms:created xsi:type="dcterms:W3CDTF">2022-08-18T14:47:56Z</dcterms:created>
  <dcterms:modified xsi:type="dcterms:W3CDTF">2022-09-05T06:41:25Z</dcterms:modified>
</cp:coreProperties>
</file>